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22B166-62A9-4C4B-A1ED-04CE95C44220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CC94-5C52-046F-D1A1-9F752CAFB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1E89-1E92-50F0-AC33-56EB08D28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0F6C3-7F64-708D-12A2-DE5F6042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9690B-B69F-0A38-1005-0C3FCA39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03118-8DB6-E86C-710A-00B1F9F5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66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1850-963C-789E-F115-CF23AD25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971B9-FD52-B582-3052-C87C9664D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CDF62-2B43-D28D-CC3B-3B85C745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1A592-5A78-B92F-9EB5-DD307844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34540-92DF-2D7D-A55E-D683D965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07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32164-D105-729F-5D3E-D4DA74715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01D98-64A7-C66C-BCEA-4C6DD268A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EB5B-20FB-EB4E-4AD9-122FC2FF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F15ED-A65B-6062-5179-E8E597D5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ABE11-2786-C908-C089-BD4F3B5A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38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1F5D-378B-854D-EE93-3993C352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C1FA-5A59-15F3-89F2-7660221A6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657B2-4489-694D-18C0-069E33CC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48068-D641-9FCA-6C98-19A98C10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6D993-C401-D285-DDC4-EBA61475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83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6092-EDA5-76E3-7DCD-27B5F9D7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6C243-D4F9-599C-9EAB-34DDB7C42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E4A29-3B37-051C-D25C-9A1EA18BE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DA713-79C0-C1DE-2750-C82824AE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5E973-83C8-C61F-215A-1E993732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2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B037-EA0C-4A75-B7CD-CDC06F89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20E1-A2B8-B338-170D-2E7BFB920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1D7EE-3D5D-3B06-95B2-859CE37FD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05E2-174F-EB3B-EF34-6FC53245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802D1-1042-D333-2C75-D515179F9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BD347-C6EB-B6A6-C78F-4D69F248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591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50DD-6396-9DC5-21EF-CAE32FBD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5FFF3-8E3D-E30E-89A3-0773D3549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788AD-13B6-2FA0-7574-DCB4260AF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AFFBF-4DB9-CEC3-4A09-404A6FE99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CEA39-457A-E54E-A106-C7FE824E1D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FDB45-928C-FD9E-9679-CB6C7472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06411-42CC-E141-6A12-7A197C6D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AB392F-B0C9-7D2A-02CA-FDBDC335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17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AEDA-61EA-B5BE-BD32-57BF055A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7F3A7-6E23-E348-420E-5E765576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B2BC0-390C-02FD-8B8E-DBA4E12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96119-1704-88EF-923A-9714EEAE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63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863A91-CBE8-07B2-8F7D-9363330C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0F135-7E3F-85D6-E1EE-14994BEF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0D5FB-D874-B188-E73E-5F6F5D59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41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BDB8-05B9-0144-2917-2010C942B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70FB-5C60-798D-AD53-D65CAF5B1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ED527-2244-4E0C-33EB-A41BFB15F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E7AD1-B82E-8A27-C787-9DE1A15B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4772C-B37F-F801-EFEF-D9082B856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7F802-BA67-8059-74B7-F9E30A9C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64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FE07-9410-634A-16FD-118F170E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99DC0-912C-E56A-3D98-C1FCF9163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4BCCA-0693-E976-CD74-B9835DD5B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323D7-448A-EA94-A142-4424454A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319EE-8A12-9C9A-BECA-401DEB3B9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24347-8121-7D24-5DAC-83DC6986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658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62A4B0-A987-D854-64D0-D7B09BD2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EC9B3-AD84-0A23-711A-BFF59CE67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1B39E-E94A-0182-1F35-05731F720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74FCF-8454-4D93-81C9-452EC63B3D12}" type="datetimeFigureOut">
              <a:rPr lang="en-IN" smtClean="0"/>
              <a:t>13-04-2025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97CB9-B440-594B-9F86-52A4B0751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5E3DA-91C0-B15D-C453-88F50B859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A0663-EF8D-435D-86BB-DB0CF096A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24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6149-035C-CD2D-1881-AB74AD9827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bbb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A7788-B9C2-EAB9-69B4-6EF67B5434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F86EE-8022-A083-F807-FB5D784D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0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9E034-0E1C-5EB0-39B6-CA8FCBE4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377580-F5E8-9751-AEB3-F7BAC013B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1165D-7BCA-996A-0281-27F56C63DE8F}"/>
              </a:ext>
            </a:extLst>
          </p:cNvPr>
          <p:cNvSpPr txBox="1"/>
          <p:nvPr/>
        </p:nvSpPr>
        <p:spPr>
          <a:xfrm>
            <a:off x="381000" y="476250"/>
            <a:ext cx="4400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What is the total amount spent on Locker?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0BEC9-E3E3-E9A1-0A9B-0F8703ACB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91050"/>
            <a:ext cx="2257425" cy="1755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522AF-1DC3-F8E2-F88D-1D97387ED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57464"/>
            <a:ext cx="5199064" cy="144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03E82-B1B5-20E7-0A8B-314DBB40E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342504-2777-EE08-F7AA-38799B9DF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26499E-2E20-194F-2497-4D70EC0CC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27396"/>
            <a:ext cx="6024805" cy="157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7B15B-A1EE-75D3-B824-5BD56BB77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95604"/>
            <a:ext cx="2387600" cy="1698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68C4-3CE0-C48E-7AA5-92C1C911BD3C}"/>
              </a:ext>
            </a:extLst>
          </p:cNvPr>
          <p:cNvSpPr txBox="1"/>
          <p:nvPr/>
        </p:nvSpPr>
        <p:spPr>
          <a:xfrm>
            <a:off x="381000" y="211247"/>
            <a:ext cx="44005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What is the total amount spend on Locker</a:t>
            </a:r>
          </a:p>
        </p:txBody>
      </p:sp>
    </p:spTree>
    <p:extLst>
      <p:ext uri="{BB962C8B-B14F-4D97-AF65-F5344CB8AC3E}">
        <p14:creationId xmlns:p14="http://schemas.microsoft.com/office/powerpoint/2010/main" val="1827829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9B628-BC25-C0F6-D407-C281C19DE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F540ED-8C5F-1363-6587-F4D58F29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16CDCB-2346-9E91-EF53-14BF18DBF0F6}"/>
              </a:ext>
            </a:extLst>
          </p:cNvPr>
          <p:cNvSpPr txBox="1"/>
          <p:nvPr/>
        </p:nvSpPr>
        <p:spPr>
          <a:xfrm>
            <a:off x="124432" y="279401"/>
            <a:ext cx="35204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the total amount spent on Travel by all individuals?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6913-791C-1281-5AAD-5F9D93127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2" y="2272904"/>
            <a:ext cx="5501668" cy="1599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816A-69A2-CDF4-9C46-FDB7FDF9B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2" y="3759778"/>
            <a:ext cx="3510120" cy="29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25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73040-9A80-B33B-B9D0-65F16FB0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6E10EF-BE70-E1CA-050E-F426A2618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2D6AB0-0E9B-D904-04CA-8EBE17948E21}"/>
              </a:ext>
            </a:extLst>
          </p:cNvPr>
          <p:cNvSpPr txBox="1"/>
          <p:nvPr/>
        </p:nvSpPr>
        <p:spPr>
          <a:xfrm>
            <a:off x="124432" y="203200"/>
            <a:ext cx="3787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category had the second-highest total expenditure.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248B3-73F2-6B94-0C4D-0822D9598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2" y="1772860"/>
            <a:ext cx="4672366" cy="4563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37D61-66F1-FB6D-701F-C07BA9811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12" y="4691549"/>
            <a:ext cx="5256091" cy="18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A7DE7-2CB7-A395-4C5D-8F4F1A492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F4310F-593E-172B-08E4-10FE79ED2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2D6CF8-F921-B1ED-D0B9-00CBEB2409A2}"/>
              </a:ext>
            </a:extLst>
          </p:cNvPr>
          <p:cNvSpPr txBox="1"/>
          <p:nvPr/>
        </p:nvSpPr>
        <p:spPr>
          <a:xfrm>
            <a:off x="368300" y="304800"/>
            <a:ext cx="4864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What is the total amount spend on </a:t>
            </a:r>
            <a:r>
              <a:rPr lang="en-IN" sz="2800" dirty="0" err="1"/>
              <a:t>wonderla</a:t>
            </a:r>
            <a:r>
              <a:rPr lang="en-IN" sz="2800" dirty="0"/>
              <a:t> pass </a:t>
            </a:r>
          </a:p>
          <a:p>
            <a:r>
              <a:rPr lang="en-IN" sz="2800" dirty="0"/>
              <a:t>Who also spent on snacks.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F2502-B185-E02B-EF5E-50EB6F91F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2189162"/>
            <a:ext cx="5455284" cy="247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E1347-8413-24FA-45A4-5A932F570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96" y="4400549"/>
            <a:ext cx="3440432" cy="24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41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49B41-4531-92C2-5876-44DC102C9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1B28A1-B82D-B4E0-B6A7-3ED268D96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51870E-84A7-76A6-2991-14E5D43C0568}"/>
              </a:ext>
            </a:extLst>
          </p:cNvPr>
          <p:cNvSpPr txBox="1"/>
          <p:nvPr/>
        </p:nvSpPr>
        <p:spPr>
          <a:xfrm>
            <a:off x="431800" y="330200"/>
            <a:ext cx="461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Which individual spent the most overall, and what is their total expenditure?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FD97A-2059-EC6E-2750-7D6A3999F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3228877"/>
            <a:ext cx="527685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FD17F-AEF1-06ED-AEBB-157ABD0D8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4552950"/>
            <a:ext cx="4789578" cy="19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66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B8066-4F02-73C3-2738-DEACE2E34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B2E06B-6B62-9DA0-0C6F-B03400287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ABE79-8D33-9F0C-835D-DE9582C8EB46}"/>
              </a:ext>
            </a:extLst>
          </p:cNvPr>
          <p:cNvSpPr txBox="1"/>
          <p:nvPr/>
        </p:nvSpPr>
        <p:spPr>
          <a:xfrm>
            <a:off x="520700" y="469900"/>
            <a:ext cx="4004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Which individual spent the most on Snacks?</a:t>
            </a:r>
            <a:endParaRPr lang="en-IN" sz="3600" dirty="0"/>
          </a:p>
          <a:p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6B2E3-C7AB-C096-A335-A19BFD401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496819"/>
            <a:ext cx="6504436" cy="147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125095-A589-25EA-C7DF-CCD948BA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9" y="4079778"/>
            <a:ext cx="3537773" cy="13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08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148B-DE87-2284-DDDA-A1D3DB53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9EFFE8-AA24-166D-35CD-C101C9885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4C95A-6A1E-F76E-4E75-81653EE0B7BA}"/>
              </a:ext>
            </a:extLst>
          </p:cNvPr>
          <p:cNvSpPr txBox="1"/>
          <p:nvPr/>
        </p:nvSpPr>
        <p:spPr>
          <a:xfrm>
            <a:off x="124432" y="152400"/>
            <a:ext cx="4536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Ranks wise money spender based on expenses category exclude </a:t>
            </a:r>
            <a:r>
              <a:rPr lang="en-US" sz="3200" dirty="0" err="1"/>
              <a:t>wonderla</a:t>
            </a:r>
            <a:r>
              <a:rPr lang="en-US" sz="3200" dirty="0"/>
              <a:t> pass</a:t>
            </a:r>
            <a:r>
              <a:rPr lang="en-IN" sz="3200" dirty="0"/>
              <a:t>.</a:t>
            </a:r>
          </a:p>
          <a:p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E3A3E-1DCA-9039-948A-ADBA634D0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1" y="2352389"/>
            <a:ext cx="4750257" cy="2968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C01F3-075F-530C-0E2A-AC22E0335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12" y="3963798"/>
            <a:ext cx="3391373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8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D0C4B-5F9E-41CA-0B6C-D4ABACEB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8FCC42-E146-75A9-A199-5B6C6372F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A72113-5A17-ABEB-896E-5536BC12CC26}"/>
              </a:ext>
            </a:extLst>
          </p:cNvPr>
          <p:cNvSpPr txBox="1"/>
          <p:nvPr/>
        </p:nvSpPr>
        <p:spPr>
          <a:xfrm>
            <a:off x="124432" y="177800"/>
            <a:ext cx="4400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Get the rank wise money spender overall </a:t>
            </a:r>
            <a:r>
              <a:rPr lang="en-IN" sz="3600" dirty="0" err="1"/>
              <a:t>wonderla</a:t>
            </a:r>
            <a:r>
              <a:rPr lang="en-IN" sz="3600" dirty="0"/>
              <a:t> .</a:t>
            </a:r>
          </a:p>
          <a:p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4D23E-78DC-024D-6112-B494D051E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1" y="2081254"/>
            <a:ext cx="5916329" cy="1474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55662D-E919-1D39-0B21-550FBEF01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1" y="3740481"/>
            <a:ext cx="4343856" cy="26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AE67B-E6F9-758E-B021-E8256105D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10C7D0-C064-A61C-5359-D632BE91E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AFF9B-61B9-DC84-413D-EEFAA1163B91}"/>
              </a:ext>
            </a:extLst>
          </p:cNvPr>
          <p:cNvSpPr txBox="1"/>
          <p:nvPr/>
        </p:nvSpPr>
        <p:spPr>
          <a:xfrm>
            <a:off x="124432" y="177800"/>
            <a:ext cx="50571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 </a:t>
            </a:r>
            <a:r>
              <a:rPr lang="en-US" sz="4400" dirty="0"/>
              <a:t>Day-wise Spending Trend by Category</a:t>
            </a:r>
            <a:r>
              <a:rPr lang="en-IN" sz="4400" dirty="0"/>
              <a:t>.</a:t>
            </a:r>
          </a:p>
          <a:p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2C4D2-AFF4-A3FB-A4B9-0738BDFC8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7" y="1942626"/>
            <a:ext cx="6298028" cy="1676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2E56A-D6A5-0010-DF11-917218CD5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7" y="3771014"/>
            <a:ext cx="3981207" cy="20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8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995F83-38D3-9A21-D7DA-30D4F217C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66" y="1857375"/>
            <a:ext cx="6570134" cy="369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ACAEC-7479-B8DC-D549-D9B3A8E1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0"/>
            <a:ext cx="4762500" cy="1857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0D6A37-A9D1-C9D6-828C-896B2D9ADE9D}"/>
              </a:ext>
            </a:extLst>
          </p:cNvPr>
          <p:cNvSpPr txBox="1"/>
          <p:nvPr/>
        </p:nvSpPr>
        <p:spPr>
          <a:xfrm>
            <a:off x="592666" y="1933038"/>
            <a:ext cx="4762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Karthick, an aspiring Data Analyst passionate about turning real-life situations into data-driven insights. This </a:t>
            </a:r>
            <a:r>
              <a:rPr lang="en-US" b="1" dirty="0"/>
              <a:t>is my first real-time data analysis project</a:t>
            </a:r>
            <a:r>
              <a:rPr lang="en-US" dirty="0"/>
              <a:t>, based on a trip to </a:t>
            </a:r>
            <a:r>
              <a:rPr lang="en-US" dirty="0" err="1"/>
              <a:t>Wonderla</a:t>
            </a:r>
            <a:r>
              <a:rPr lang="en-US" dirty="0"/>
              <a:t> with 8 friends, where we tracked and analyzed our shared expenses. I wanted to apply my SQL knowledge in a practical way. Initially, I struggled with query logic and structuring, but through consistent practice and research, I overcame those challenges. This project gave me confidence and hands-on experience. However, I know this is just the beginning — I’m eager to learn more, improve my skills, and take on even more complex projects ahead.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3E5E8-A156-8C8D-19A1-2938E1B3D88E}"/>
              </a:ext>
            </a:extLst>
          </p:cNvPr>
          <p:cNvSpPr txBox="1"/>
          <p:nvPr/>
        </p:nvSpPr>
        <p:spPr>
          <a:xfrm>
            <a:off x="476249" y="609599"/>
            <a:ext cx="3514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Broadway" panose="04040905080B02020502" pitchFamily="82" charset="0"/>
              </a:rPr>
              <a:t>Hello Everyone</a:t>
            </a:r>
          </a:p>
        </p:txBody>
      </p:sp>
    </p:spTree>
    <p:extLst>
      <p:ext uri="{BB962C8B-B14F-4D97-AF65-F5344CB8AC3E}">
        <p14:creationId xmlns:p14="http://schemas.microsoft.com/office/powerpoint/2010/main" val="377013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295DA-9A22-5695-B476-2373D7DBE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FD2BAD-AF28-AE02-004C-EDB300A40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EA62-C5B8-8370-7F83-AFD3A8F5F4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IN" dirty="0"/>
              <a:t>	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CFF9E-1873-1611-6D19-8B7A12C3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91" y="99218"/>
            <a:ext cx="4762500" cy="185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7EBA7-1951-58F3-2A9A-8A5944587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56" y="1956593"/>
            <a:ext cx="5778169" cy="410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48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ED41D5-7996-0AFE-BAD1-895727C0DECC}"/>
              </a:ext>
            </a:extLst>
          </p:cNvPr>
          <p:cNvSpPr/>
          <p:nvPr/>
        </p:nvSpPr>
        <p:spPr>
          <a:xfrm>
            <a:off x="6268598" y="1145754"/>
            <a:ext cx="5692048" cy="373471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Graphic 7" descr="Research with solid fill">
            <a:extLst>
              <a:ext uri="{FF2B5EF4-FFF2-40B4-BE49-F238E27FC236}">
                <a16:creationId xmlns:a16="http://schemas.microsoft.com/office/drawing/2014/main" id="{B68C47AF-12A4-FE8E-3B43-758C5699C4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6660" y="-183309"/>
            <a:ext cx="7224618" cy="7224618"/>
          </a:xfrm>
          <a:prstGeom prst="rect">
            <a:avLst/>
          </a:prstGeom>
        </p:spPr>
      </p:pic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A79B5DFA-A931-EFE7-2319-C3EC39C15387}"/>
              </a:ext>
            </a:extLst>
          </p:cNvPr>
          <p:cNvSpPr/>
          <p:nvPr/>
        </p:nvSpPr>
        <p:spPr>
          <a:xfrm>
            <a:off x="123824" y="95251"/>
            <a:ext cx="3643945" cy="81915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ernard MT Condensed" panose="02050806060905020404" pitchFamily="18" charset="0"/>
              </a:rPr>
              <a:t>All Questions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4DFB4-27DA-D403-0D08-F05502776ACC}"/>
              </a:ext>
            </a:extLst>
          </p:cNvPr>
          <p:cNvSpPr txBox="1"/>
          <p:nvPr/>
        </p:nvSpPr>
        <p:spPr>
          <a:xfrm>
            <a:off x="231354" y="1255923"/>
            <a:ext cx="474827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Basic: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Get total amount expenses in the overall </a:t>
            </a:r>
            <a:r>
              <a:rPr lang="en-US" sz="1600" dirty="0" err="1"/>
              <a:t>wonderla</a:t>
            </a:r>
            <a:r>
              <a:rPr lang="en-US" sz="1600" dirty="0"/>
              <a:t> trip.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Get the amount spent on snacks.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What are the expenses categories are there.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What is the total amount spent on food.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Which individual spent the least on travel.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What is the total amount spent on locker.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What is the total amount spent on dress.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Get the individual spent amount on overall trip.</a:t>
            </a:r>
          </a:p>
          <a:p>
            <a:endParaRPr lang="en-IN" sz="1600" dirty="0"/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11773-09AB-E9FC-BA48-0FA00EF5A023}"/>
              </a:ext>
            </a:extLst>
          </p:cNvPr>
          <p:cNvSpPr txBox="1"/>
          <p:nvPr/>
        </p:nvSpPr>
        <p:spPr>
          <a:xfrm>
            <a:off x="6323681" y="1145754"/>
            <a:ext cx="522199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Medium:</a:t>
            </a:r>
          </a:p>
          <a:p>
            <a:pPr>
              <a:lnSpc>
                <a:spcPct val="150000"/>
              </a:lnSpc>
            </a:pPr>
            <a:r>
              <a:rPr lang="en-US" dirty="0"/>
              <a:t>Which category had the second-highest total expenditure?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What is the total amount spent on </a:t>
            </a:r>
            <a:r>
              <a:rPr lang="en-US" dirty="0" err="1"/>
              <a:t>Wonderla</a:t>
            </a:r>
            <a:r>
              <a:rPr lang="en-US" dirty="0"/>
              <a:t> Pass by individuals who also spent on Snacks?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Which individual spent the most overall, and what is their total expenditure?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Which individual spent the most on Snacks?</a:t>
            </a:r>
            <a:endParaRPr lang="en-IN" dirty="0"/>
          </a:p>
          <a:p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9F3A84-6F60-0B3D-8427-F6D08B7AAADB}"/>
              </a:ext>
            </a:extLst>
          </p:cNvPr>
          <p:cNvSpPr/>
          <p:nvPr/>
        </p:nvSpPr>
        <p:spPr>
          <a:xfrm>
            <a:off x="231354" y="1145754"/>
            <a:ext cx="4748270" cy="3734718"/>
          </a:xfrm>
          <a:prstGeom prst="rect">
            <a:avLst/>
          </a:prstGeom>
          <a:solidFill>
            <a:schemeClr val="accent4">
              <a:lumMod val="20000"/>
              <a:lumOff val="80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D4817-5A74-310D-48F8-18893D04E824}"/>
              </a:ext>
            </a:extLst>
          </p:cNvPr>
          <p:cNvSpPr/>
          <p:nvPr/>
        </p:nvSpPr>
        <p:spPr>
          <a:xfrm>
            <a:off x="231355" y="5103130"/>
            <a:ext cx="11729292" cy="1330721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F5427-9271-7E03-09FB-4703FB1E082C}"/>
              </a:ext>
            </a:extLst>
          </p:cNvPr>
          <p:cNvSpPr txBox="1"/>
          <p:nvPr/>
        </p:nvSpPr>
        <p:spPr>
          <a:xfrm>
            <a:off x="308471" y="5213299"/>
            <a:ext cx="1153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Hard:</a:t>
            </a:r>
          </a:p>
          <a:p>
            <a:r>
              <a:rPr lang="en-US" dirty="0"/>
              <a:t>  Ranks wise money spender based on expenses category exclude </a:t>
            </a:r>
            <a:r>
              <a:rPr lang="en-US" dirty="0" err="1"/>
              <a:t>wonderla</a:t>
            </a:r>
            <a:r>
              <a:rPr lang="en-US" dirty="0"/>
              <a:t> pass</a:t>
            </a:r>
            <a:r>
              <a:rPr lang="en-IN" dirty="0"/>
              <a:t>.</a:t>
            </a:r>
          </a:p>
          <a:p>
            <a:r>
              <a:rPr lang="en-IN" dirty="0"/>
              <a:t> Get the rank wise money spender overall </a:t>
            </a:r>
            <a:r>
              <a:rPr lang="en-IN" dirty="0" err="1"/>
              <a:t>wonderla</a:t>
            </a:r>
            <a:r>
              <a:rPr lang="en-IN" dirty="0"/>
              <a:t> .</a:t>
            </a:r>
          </a:p>
          <a:p>
            <a:r>
              <a:rPr lang="en-IN" dirty="0"/>
              <a:t> </a:t>
            </a:r>
            <a:r>
              <a:rPr lang="en-US" dirty="0"/>
              <a:t>Day-wise Spending Trend by Category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278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650EAE-ABF1-289C-AB22-7D4F46A4A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6013EA-DB7A-E7E8-E1FF-6051F15EDD16}"/>
              </a:ext>
            </a:extLst>
          </p:cNvPr>
          <p:cNvSpPr txBox="1"/>
          <p:nvPr/>
        </p:nvSpPr>
        <p:spPr>
          <a:xfrm>
            <a:off x="389106" y="389106"/>
            <a:ext cx="4036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Get total amount expenses in the overall </a:t>
            </a:r>
            <a:r>
              <a:rPr lang="en-US" sz="3600" dirty="0" err="1"/>
              <a:t>wonderla</a:t>
            </a:r>
            <a:r>
              <a:rPr lang="en-US" sz="3600" dirty="0"/>
              <a:t> trip.</a:t>
            </a:r>
            <a:endParaRPr lang="en-IN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BEBD00-3BA4-EF72-B704-FD2CEBF2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2" y="5059094"/>
            <a:ext cx="3195545" cy="1409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1A35A1-012B-FF0F-9414-7D3C53E65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2" y="3161102"/>
            <a:ext cx="6572363" cy="10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2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16D1-035F-D0DE-8441-95781931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18BFDE-F491-4984-66FC-7B3FE63CB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3E2D3-84C6-DC65-37E5-6612CEF858E0}"/>
              </a:ext>
            </a:extLst>
          </p:cNvPr>
          <p:cNvSpPr txBox="1"/>
          <p:nvPr/>
        </p:nvSpPr>
        <p:spPr>
          <a:xfrm>
            <a:off x="389106" y="389106"/>
            <a:ext cx="4036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Get the amount spent on snacks.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95F42-ACF6-B6CF-FE73-B4DA37D7D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52" y="2216920"/>
            <a:ext cx="4400551" cy="2187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E32F2-1B90-C5BB-37C3-7CD5C6741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52" y="4084977"/>
            <a:ext cx="3260057" cy="23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6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4F63A-2B4B-7580-1BE1-AA2E8166E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BB9C30-C5E9-91A7-1D77-4D4C2341B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29402-A800-3CDD-FB93-390184FEED5F}"/>
              </a:ext>
            </a:extLst>
          </p:cNvPr>
          <p:cNvSpPr txBox="1"/>
          <p:nvPr/>
        </p:nvSpPr>
        <p:spPr>
          <a:xfrm>
            <a:off x="428624" y="371475"/>
            <a:ext cx="4257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What are the expenses category are there.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253AD-EAB7-CF76-D78F-E015E90EB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5" y="4664408"/>
            <a:ext cx="1758045" cy="1369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B14ACF-FC25-AA6F-012D-F41E61A49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0" y="2724105"/>
            <a:ext cx="7056110" cy="12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1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C793A-2502-6186-E437-A2C059FB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707B50-7EB0-F5D2-4216-7FABD7848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44470C-C0D8-94A6-EA77-F220F9DC804A}"/>
              </a:ext>
            </a:extLst>
          </p:cNvPr>
          <p:cNvSpPr txBox="1"/>
          <p:nvPr/>
        </p:nvSpPr>
        <p:spPr>
          <a:xfrm>
            <a:off x="542925" y="762000"/>
            <a:ext cx="3982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the total amount spent on Food?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DE827-0381-C72E-9D00-A23176859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3092491"/>
            <a:ext cx="6641402" cy="124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D2AB9-91F5-5B8F-8D0C-30E7CA369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" y="4725374"/>
            <a:ext cx="2295525" cy="20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5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FE08C-1288-E76A-65E4-D00021D5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FBE93B-6B1C-3D06-1523-0C32E6C9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8" y="0"/>
            <a:ext cx="4400550" cy="4400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10A916-3D86-49FA-FBA4-AA0276EEA7C4}"/>
              </a:ext>
            </a:extLst>
          </p:cNvPr>
          <p:cNvSpPr txBox="1"/>
          <p:nvPr/>
        </p:nvSpPr>
        <p:spPr>
          <a:xfrm>
            <a:off x="400050" y="447675"/>
            <a:ext cx="44005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Which individual   spent the least on Travel?</a:t>
            </a:r>
            <a:endParaRPr lang="en-IN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BC65F-529A-D889-62D8-AA8A30AB4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812021"/>
            <a:ext cx="6810199" cy="1233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E8069-B868-B981-5624-5247608F0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600386"/>
            <a:ext cx="3219450" cy="18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42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421</Words>
  <Application>Microsoft Office PowerPoint</Application>
  <PresentationFormat>Widescreen</PresentationFormat>
  <Paragraphs>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Bernard MT Condensed</vt:lpstr>
      <vt:lpstr>Broadway</vt:lpstr>
      <vt:lpstr>Calibri</vt:lpstr>
      <vt:lpstr>Calibri Light</vt:lpstr>
      <vt:lpstr>Office Theme</vt:lpstr>
      <vt:lpstr>bbb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Developer Karthick</dc:creator>
  <cp:lastModifiedBy>Developer Karthick</cp:lastModifiedBy>
  <cp:revision>1</cp:revision>
  <dcterms:created xsi:type="dcterms:W3CDTF">2025-04-13T12:09:58Z</dcterms:created>
  <dcterms:modified xsi:type="dcterms:W3CDTF">2025-04-13T15:14:11Z</dcterms:modified>
</cp:coreProperties>
</file>